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5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575" autoAdjust="0"/>
  </p:normalViewPr>
  <p:slideViewPr>
    <p:cSldViewPr>
      <p:cViewPr varScale="1">
        <p:scale>
          <a:sx n="40" d="100"/>
          <a:sy n="40" d="100"/>
        </p:scale>
        <p:origin x="-133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F1115-252D-4C8F-8572-C5B568161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06999-8CA2-47DA-9113-078CBE98D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F8DE1-7C81-468B-83E4-686AC4C0D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31F10-BE35-44BA-B178-740AA7741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9579C-32CD-4E30-91B9-71A126B74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F6313-51A0-48E2-A7F3-8633B66A3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1C5CC-B9EB-4F01-9AAB-86766C1B5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5629A-25C8-4892-BD56-478CE43E4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0616B-AA10-48D1-8760-D804022F8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0E07D-25E0-4424-8B53-1CFF8DE87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7AF08-A8CD-45BA-8F88-D0AAD87CF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E7E835E-1564-43AD-AB67-9CE43E876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 descr="hin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24200"/>
            <a:ext cx="9144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2133600" y="1066800"/>
            <a:ext cx="4191000" cy="15017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99CC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Chính tả( Nghe- viết)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1828800" y="3581400"/>
            <a:ext cx="6400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3333FF"/>
                </a:solidFill>
                <a:latin typeface="Arial" charset="0"/>
              </a:rPr>
              <a:t>TRUNG THU ĐỘC LẬP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914400" y="381000"/>
            <a:ext cx="71628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Arial" charset="0"/>
              </a:rPr>
              <a:t>THỨ NĂM, NGÀY 23 THÁNG 9 NĂM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/>
      <p:bldP spid="61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natureblogtopx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ontent Placeholder 1"/>
          <p:cNvSpPr>
            <a:spLocks/>
          </p:cNvSpPr>
          <p:nvPr/>
        </p:nvSpPr>
        <p:spPr bwMode="auto">
          <a:xfrm>
            <a:off x="457200" y="0"/>
            <a:ext cx="3886200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en-US" sz="6000">
              <a:latin typeface="Arial" charset="0"/>
              <a:cs typeface="Times New Roman" pitchFamily="18" charset="0"/>
            </a:endParaRPr>
          </a:p>
        </p:txBody>
      </p:sp>
      <p:sp>
        <p:nvSpPr>
          <p:cNvPr id="3076" name="Content Placeholder 1"/>
          <p:cNvSpPr>
            <a:spLocks/>
          </p:cNvSpPr>
          <p:nvPr/>
        </p:nvSpPr>
        <p:spPr bwMode="auto">
          <a:xfrm>
            <a:off x="533400" y="3733800"/>
            <a:ext cx="7315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en-US" sz="6000">
              <a:latin typeface="Arial" charset="0"/>
              <a:cs typeface="Times New Roman" pitchFamily="18" charset="0"/>
            </a:endParaRPr>
          </a:p>
        </p:txBody>
      </p:sp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228600" y="2209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Arial" charset="0"/>
              </a:rPr>
              <a:t>            </a:t>
            </a:r>
          </a:p>
        </p:txBody>
      </p:sp>
      <p:sp>
        <p:nvSpPr>
          <p:cNvPr id="11282" name="WordArt 4"/>
          <p:cNvSpPr>
            <a:spLocks noChangeArrowheads="1" noChangeShapeType="1" noTextEdit="1"/>
          </p:cNvSpPr>
          <p:nvPr/>
        </p:nvSpPr>
        <p:spPr bwMode="auto">
          <a:xfrm>
            <a:off x="2362200" y="1066800"/>
            <a:ext cx="4495800" cy="15017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99CC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Chính tả( Nghe- viết)</a:t>
            </a:r>
          </a:p>
        </p:txBody>
      </p:sp>
      <p:sp>
        <p:nvSpPr>
          <p:cNvPr id="3079" name="Rectangle 20"/>
          <p:cNvSpPr>
            <a:spLocks noChangeArrowheads="1"/>
          </p:cNvSpPr>
          <p:nvPr/>
        </p:nvSpPr>
        <p:spPr bwMode="auto">
          <a:xfrm>
            <a:off x="762000" y="2667000"/>
            <a:ext cx="670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1371600" y="243840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Arial" charset="0"/>
              </a:rPr>
              <a:t>TRUNG THU ĐỘC LẬP</a:t>
            </a:r>
          </a:p>
          <a:p>
            <a:pPr algn="ctr"/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(Từ Ngày mai, các em có quyền… đến nông trường to lớn, vui tươi)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130175" y="3429000"/>
            <a:ext cx="8915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en-US" sz="2000">
                <a:latin typeface="Arial" charset="0"/>
              </a:rPr>
              <a:t>      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Ngày mai, các em có quyền mơ tưởng một cuộc sống tươi đẹp vô</a:t>
            </a:r>
          </a:p>
          <a:p>
            <a:pPr algn="just"/>
            <a:r>
              <a:rPr lang="en-US" sz="2000">
                <a:solidFill>
                  <a:srgbClr val="0000FF"/>
                </a:solidFill>
                <a:latin typeface="Arial" charset="0"/>
              </a:rPr>
              <a:t>cùng. Mươi mười lăm năm nữa thôi, các em sẽ thấy cũng dưới ánh trăng</a:t>
            </a:r>
          </a:p>
          <a:p>
            <a:pPr algn="just"/>
            <a:r>
              <a:rPr lang="en-US" sz="2000">
                <a:solidFill>
                  <a:srgbClr val="0000FF"/>
                </a:solidFill>
                <a:latin typeface="Arial" charset="0"/>
              </a:rPr>
              <a:t>này, dòng thác nước đổ xuống làm chạy máy phát điện; ở giữa biển </a:t>
            </a:r>
          </a:p>
          <a:p>
            <a:pPr algn="just"/>
            <a:r>
              <a:rPr lang="en-US" sz="2000">
                <a:solidFill>
                  <a:srgbClr val="0000FF"/>
                </a:solidFill>
                <a:latin typeface="Arial" charset="0"/>
              </a:rPr>
              <a:t>rộng, cờ đỏ sao vàng phấp phới bay trên những con tàu lớn. Trăng của </a:t>
            </a:r>
          </a:p>
          <a:p>
            <a:pPr algn="just"/>
            <a:r>
              <a:rPr lang="en-US" sz="2000">
                <a:solidFill>
                  <a:srgbClr val="0000FF"/>
                </a:solidFill>
                <a:latin typeface="Arial" charset="0"/>
              </a:rPr>
              <a:t>các em sẽ soi sáng những ống khói nhà máy chi chít, cao thẳm, rải </a:t>
            </a:r>
          </a:p>
          <a:p>
            <a:pPr algn="just"/>
            <a:r>
              <a:rPr lang="en-US" sz="2000">
                <a:solidFill>
                  <a:srgbClr val="0000FF"/>
                </a:solidFill>
                <a:latin typeface="Arial" charset="0"/>
              </a:rPr>
              <a:t>trên đồng lúa bát ngát vàng thơm, cùng với nông trường to lớn, vui tươi.</a:t>
            </a:r>
          </a:p>
          <a:p>
            <a:pPr algn="just"/>
            <a:r>
              <a:rPr lang="en-US" sz="2000">
                <a:solidFill>
                  <a:srgbClr val="0000FF"/>
                </a:solidFill>
                <a:latin typeface="Arial" charset="0"/>
              </a:rPr>
              <a:t>                                                                                                 THÉP MỚI</a:t>
            </a:r>
          </a:p>
          <a:p>
            <a:pPr algn="just"/>
            <a:endParaRPr lang="en-US" sz="2000">
              <a:latin typeface="Arial" charset="0"/>
            </a:endParaRPr>
          </a:p>
        </p:txBody>
      </p:sp>
      <p:sp>
        <p:nvSpPr>
          <p:cNvPr id="3082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2" grpId="0" animBg="1"/>
      <p:bldP spid="11285" grpId="0"/>
      <p:bldP spid="112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natureblogtopxa2.jpg"/>
          <p:cNvPicPr>
            <a:picLocks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15371" name="WordArt 4"/>
          <p:cNvSpPr>
            <a:spLocks noChangeArrowheads="1" noChangeShapeType="1" noTextEdit="1"/>
          </p:cNvSpPr>
          <p:nvPr/>
        </p:nvSpPr>
        <p:spPr bwMode="auto">
          <a:xfrm>
            <a:off x="2362200" y="914400"/>
            <a:ext cx="4191000" cy="1066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99CC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Chính tả( Nghe- viết)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600200" y="1981200"/>
            <a:ext cx="609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Arial" charset="0"/>
              </a:rPr>
              <a:t>TRUNG THU ĐỘC LẬP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3124200"/>
            <a:ext cx="9144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FF"/>
                </a:solidFill>
                <a:latin typeface="Arial" charset="0"/>
              </a:rPr>
              <a:t>Ngày mai, các em có quyền mơ tưởng một cuộc sống tươi đẹp vô</a:t>
            </a:r>
          </a:p>
          <a:p>
            <a:pPr algn="ctr"/>
            <a:r>
              <a:rPr lang="en-US" sz="2000">
                <a:solidFill>
                  <a:srgbClr val="0000FF"/>
                </a:solidFill>
                <a:latin typeface="Arial" charset="0"/>
              </a:rPr>
              <a:t>cùng. Mươi mười lăm năm nữa thôi, các em sẽ thấy cũng dưới ánh trăng</a:t>
            </a:r>
          </a:p>
          <a:p>
            <a:pPr algn="ctr"/>
            <a:r>
              <a:rPr lang="en-US" sz="2000">
                <a:solidFill>
                  <a:srgbClr val="0000FF"/>
                </a:solidFill>
                <a:latin typeface="Arial" charset="0"/>
              </a:rPr>
              <a:t>này, dòng thác nước đổ xuống làm chạy máy phát điện; ở giữa biển </a:t>
            </a:r>
          </a:p>
          <a:p>
            <a:pPr algn="ctr"/>
            <a:r>
              <a:rPr lang="en-US" sz="2000">
                <a:solidFill>
                  <a:srgbClr val="0000FF"/>
                </a:solidFill>
                <a:latin typeface="Arial" charset="0"/>
              </a:rPr>
              <a:t>rộng, cờ đỏ sao vàng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phấp phới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 bay trên những con tàu lớn. Trăng của </a:t>
            </a:r>
          </a:p>
          <a:p>
            <a:pPr algn="ctr"/>
            <a:r>
              <a:rPr lang="en-US" sz="2000">
                <a:solidFill>
                  <a:srgbClr val="0000FF"/>
                </a:solidFill>
                <a:latin typeface="Arial" charset="0"/>
              </a:rPr>
              <a:t>các em sẽ soi sáng những ống khói nhà máy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chi chít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cao thẳm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, rải </a:t>
            </a:r>
          </a:p>
          <a:p>
            <a:pPr algn="ctr"/>
            <a:r>
              <a:rPr lang="en-US" sz="2000">
                <a:solidFill>
                  <a:srgbClr val="0000FF"/>
                </a:solidFill>
                <a:latin typeface="Arial" charset="0"/>
              </a:rPr>
              <a:t>trên đồng lúa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bát ngát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 vàng thơm, cùng với nông trường to lớn, vui tươi.</a:t>
            </a:r>
          </a:p>
          <a:p>
            <a:pPr algn="ctr"/>
            <a:r>
              <a:rPr lang="en-US" sz="2000">
                <a:solidFill>
                  <a:srgbClr val="0000FF"/>
                </a:solidFill>
                <a:latin typeface="Arial" charset="0"/>
              </a:rPr>
              <a:t>                                                                                                 THÉP MỚI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533400" y="2590800"/>
            <a:ext cx="822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(Từ Ngày mai, các em có quyền… đến nông trường to lớn, vui tươi)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 animBg="1"/>
      <p:bldP spid="15372" grpId="0"/>
      <p:bldP spid="15373" grpId="0"/>
      <p:bldP spid="153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123" name="Picture 4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80963"/>
            <a:ext cx="9144000" cy="69389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362200" y="1219200"/>
            <a:ext cx="4495800" cy="15017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99CC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Chính tả( Nghe- viết)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600200" y="3200400"/>
            <a:ext cx="617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Arial" charset="0"/>
              </a:rPr>
              <a:t>TRUNG THU ĐỘC LẬP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smtClean="0"/>
              <a:t>   </a:t>
            </a:r>
            <a:endParaRPr lang="en-US" sz="2000" b="1" smtClean="0">
              <a:solidFill>
                <a:srgbClr val="0000FF"/>
              </a:solidFill>
            </a:endParaRPr>
          </a:p>
        </p:txBody>
      </p:sp>
      <p:sp>
        <p:nvSpPr>
          <p:cNvPr id="6147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pic>
        <p:nvPicPr>
          <p:cNvPr id="6148" name="Picture 5" descr="http://203.162.71.77:9000/Library/images/8/2008/06/145%20photo%2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1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8" name="WordArt 4"/>
          <p:cNvSpPr>
            <a:spLocks noChangeArrowheads="1" noChangeShapeType="1" noTextEdit="1"/>
          </p:cNvSpPr>
          <p:nvPr/>
        </p:nvSpPr>
        <p:spPr bwMode="auto">
          <a:xfrm>
            <a:off x="2362200" y="914400"/>
            <a:ext cx="4191000" cy="685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99CC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Chính tả( Nghe- viết)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1752600" y="1752600"/>
            <a:ext cx="525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Arial" charset="0"/>
              </a:rPr>
              <a:t>TRUNG THU ĐỘC LẬP</a:t>
            </a:r>
          </a:p>
          <a:p>
            <a:pPr algn="ctr"/>
            <a:endParaRPr lang="en-US" sz="28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152400" y="2286000"/>
            <a:ext cx="8991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en-US" sz="2000">
                <a:solidFill>
                  <a:srgbClr val="FF0000"/>
                </a:solidFill>
                <a:latin typeface="Arial" charset="0"/>
              </a:rPr>
              <a:t>(2). Em chọn những tiếng nào điền vào ô trống?</a:t>
            </a:r>
          </a:p>
          <a:p>
            <a:pPr algn="just"/>
            <a:r>
              <a:rPr lang="en-US" sz="2000">
                <a:latin typeface="Arial" charset="0"/>
              </a:rPr>
              <a:t>b/ Những tiếng có vần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iên,</a:t>
            </a:r>
            <a:r>
              <a:rPr lang="en-US" sz="2000"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yên</a:t>
            </a:r>
            <a:r>
              <a:rPr lang="en-US" sz="2000">
                <a:latin typeface="Arial" charset="0"/>
              </a:rPr>
              <a:t> hay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iêng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:</a:t>
            </a:r>
          </a:p>
          <a:p>
            <a:pPr algn="just"/>
            <a:r>
              <a:rPr lang="en-US" sz="2000">
                <a:latin typeface="Arial" charset="0"/>
              </a:rPr>
              <a:t>     Buổi tối ấy, nhà Mô- da thật           tĩnh. Cậu thiu thiu ngủ trên ghế bành.</a:t>
            </a:r>
          </a:p>
          <a:p>
            <a:pPr algn="just"/>
            <a:r>
              <a:rPr lang="en-US" sz="2000">
                <a:latin typeface="Arial" charset="0"/>
              </a:rPr>
              <a:t>     Bỗng  có một âm thanh trong trẻo vút lên. Cậu ngạc             đứng dậy tìm</a:t>
            </a:r>
          </a:p>
          <a:p>
            <a:pPr algn="just"/>
            <a:r>
              <a:rPr lang="en-US" sz="2000">
                <a:latin typeface="Arial" charset="0"/>
              </a:rPr>
              <a:t>kiếm. Sau lò sưởi, có một chú dế đang biểu             với cây vĩ cầm của mình. </a:t>
            </a:r>
          </a:p>
          <a:p>
            <a:pPr algn="just"/>
            <a:r>
              <a:rPr lang="en-US" sz="2000">
                <a:latin typeface="Arial" charset="0"/>
              </a:rPr>
              <a:t>Dế kéo đàn hay đến nỗi cậu bé phải buột              kêu lên:</a:t>
            </a:r>
          </a:p>
          <a:p>
            <a:pPr algn="just"/>
            <a:r>
              <a:rPr lang="en-US" sz="2000">
                <a:latin typeface="Arial" charset="0"/>
              </a:rPr>
              <a:t>   - Hay quá! Ước gì mình trở thành nhạc sĩ nhỉ?</a:t>
            </a:r>
          </a:p>
          <a:p>
            <a:pPr algn="just"/>
            <a:r>
              <a:rPr lang="en-US" sz="2000">
                <a:latin typeface="Arial" charset="0"/>
              </a:rPr>
              <a:t>     Rồi chỉ ít lâu sau,            đàn của Mô-da đã chinh phục được cả thành Viên </a:t>
            </a:r>
          </a:p>
          <a:p>
            <a:pPr algn="just"/>
            <a:r>
              <a:rPr lang="en-US" sz="2000">
                <a:latin typeface="Arial" charset="0"/>
              </a:rPr>
              <a:t>                                                                                 Theo XƯ- PHE- RỐP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10000" y="3276600"/>
            <a:ext cx="67627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54775" y="3624263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90800" y="4986338"/>
            <a:ext cx="75247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00600" y="4310063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70488" y="3929063"/>
            <a:ext cx="762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10000" y="32766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solidFill>
                  <a:srgbClr val="FF0000"/>
                </a:solidFill>
                <a:latin typeface="Arial" charset="0"/>
              </a:rPr>
              <a:t>yên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477000" y="3635375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solidFill>
                  <a:srgbClr val="FF0000"/>
                </a:solidFill>
                <a:latin typeface="Arial" charset="0"/>
              </a:rPr>
              <a:t>nhiên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159375" y="3951288"/>
            <a:ext cx="762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solidFill>
                  <a:srgbClr val="FF0000"/>
                </a:solidFill>
                <a:latin typeface="Arial" charset="0"/>
              </a:rPr>
              <a:t>diễn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865688" y="4321175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solidFill>
                  <a:srgbClr val="FF0000"/>
                </a:solidFill>
                <a:latin typeface="Arial" charset="0"/>
              </a:rPr>
              <a:t>miệng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590800" y="4975225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solidFill>
                  <a:srgbClr val="FF0000"/>
                </a:solidFill>
                <a:latin typeface="Arial" charset="0"/>
              </a:rPr>
              <a:t>tiếng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8" grpId="0" animBg="1"/>
      <p:bldP spid="18449" grpId="0"/>
      <p:bldP spid="18451" grpId="0"/>
      <p:bldP spid="17" grpId="0" build="allAtOnce" animBg="1"/>
      <p:bldP spid="19" grpId="0" animBg="1"/>
      <p:bldP spid="20" grpId="0" animBg="1"/>
      <p:bldP spid="21" grpId="0" animBg="1"/>
      <p:bldP spid="24" grpId="0" animBg="1"/>
      <p:bldP spid="26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439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Times New Roman</vt:lpstr>
      <vt:lpstr>Arial</vt:lpstr>
      <vt:lpstr>Calibri</vt:lpstr>
      <vt:lpstr>Wingdings 3</vt:lpstr>
      <vt:lpstr>Default Design</vt:lpstr>
      <vt:lpstr>Slide 1</vt:lpstr>
      <vt:lpstr>Slide 2</vt:lpstr>
      <vt:lpstr>Slide 3</vt:lpstr>
      <vt:lpstr>Slide 4</vt:lpstr>
      <vt:lpstr>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CSTeam</cp:lastModifiedBy>
  <cp:revision>20</cp:revision>
  <dcterms:created xsi:type="dcterms:W3CDTF">2010-09-15T08:55:43Z</dcterms:created>
  <dcterms:modified xsi:type="dcterms:W3CDTF">2016-06-30T01:33:50Z</dcterms:modified>
</cp:coreProperties>
</file>